
<file path=[Content_Types].xml><?xml version="1.0" encoding="utf-8"?>
<Types xmlns="http://schemas.openxmlformats.org/package/2006/content-types">
  <Default Extension="docm" ContentType="application/vnd.ms-word.document.macroEnabled.12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9" r:id="rId3"/>
    <p:sldId id="316" r:id="rId4"/>
    <p:sldId id="298" r:id="rId5"/>
    <p:sldId id="257" r:id="rId6"/>
    <p:sldId id="258" r:id="rId7"/>
    <p:sldId id="259" r:id="rId8"/>
    <p:sldId id="289" r:id="rId9"/>
    <p:sldId id="290" r:id="rId10"/>
    <p:sldId id="291" r:id="rId11"/>
    <p:sldId id="292" r:id="rId12"/>
    <p:sldId id="296" r:id="rId13"/>
    <p:sldId id="293" r:id="rId14"/>
    <p:sldId id="294" r:id="rId15"/>
    <p:sldId id="295" r:id="rId16"/>
    <p:sldId id="297" r:id="rId17"/>
    <p:sldId id="281" r:id="rId18"/>
    <p:sldId id="309" r:id="rId19"/>
    <p:sldId id="261" r:id="rId20"/>
    <p:sldId id="263" r:id="rId21"/>
    <p:sldId id="284" r:id="rId22"/>
    <p:sldId id="310" r:id="rId23"/>
    <p:sldId id="301" r:id="rId24"/>
    <p:sldId id="299" r:id="rId25"/>
    <p:sldId id="271" r:id="rId26"/>
    <p:sldId id="304" r:id="rId27"/>
    <p:sldId id="305" r:id="rId28"/>
    <p:sldId id="311" r:id="rId29"/>
    <p:sldId id="275" r:id="rId30"/>
    <p:sldId id="306" r:id="rId31"/>
    <p:sldId id="312" r:id="rId32"/>
    <p:sldId id="313" r:id="rId33"/>
    <p:sldId id="314" r:id="rId34"/>
    <p:sldId id="315" r:id="rId35"/>
    <p:sldId id="308" r:id="rId36"/>
    <p:sldId id="276" r:id="rId3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CBA14-686F-4705-8E6F-E034E30A243E}" v="161" dt="2025-07-04T16:57:05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08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Ritter" userId="376aef7fd889ef77" providerId="LiveId" clId="{497CBA14-686F-4705-8E6F-E034E30A243E}"/>
    <pc:docChg chg="undo custSel addSld delSld modSld">
      <pc:chgData name="Tim Ritter" userId="376aef7fd889ef77" providerId="LiveId" clId="{497CBA14-686F-4705-8E6F-E034E30A243E}" dt="2025-07-04T16:57:06.456" v="1073" actId="962"/>
      <pc:docMkLst>
        <pc:docMk/>
      </pc:docMkLst>
      <pc:sldChg chg="add del">
        <pc:chgData name="Tim Ritter" userId="376aef7fd889ef77" providerId="LiveId" clId="{497CBA14-686F-4705-8E6F-E034E30A243E}" dt="2025-06-28T20:59:54.879" v="573" actId="2696"/>
        <pc:sldMkLst>
          <pc:docMk/>
          <pc:sldMk cId="1822966949" sldId="257"/>
        </pc:sldMkLst>
      </pc:sldChg>
      <pc:sldChg chg="add">
        <pc:chgData name="Tim Ritter" userId="376aef7fd889ef77" providerId="LiveId" clId="{497CBA14-686F-4705-8E6F-E034E30A243E}" dt="2025-06-28T21:00:17.373" v="577"/>
        <pc:sldMkLst>
          <pc:docMk/>
          <pc:sldMk cId="2055839318" sldId="257"/>
        </pc:sldMkLst>
      </pc:sldChg>
      <pc:sldChg chg="del">
        <pc:chgData name="Tim Ritter" userId="376aef7fd889ef77" providerId="LiveId" clId="{497CBA14-686F-4705-8E6F-E034E30A243E}" dt="2025-06-28T18:10:53.183" v="65" actId="2696"/>
        <pc:sldMkLst>
          <pc:docMk/>
          <pc:sldMk cId="3461355584" sldId="257"/>
        </pc:sldMkLst>
      </pc:sldChg>
      <pc:sldChg chg="del">
        <pc:chgData name="Tim Ritter" userId="376aef7fd889ef77" providerId="LiveId" clId="{497CBA14-686F-4705-8E6F-E034E30A243E}" dt="2025-06-28T21:00:30.400" v="578" actId="2696"/>
        <pc:sldMkLst>
          <pc:docMk/>
          <pc:sldMk cId="1108376543" sldId="258"/>
        </pc:sldMkLst>
      </pc:sldChg>
      <pc:sldChg chg="add del">
        <pc:chgData name="Tim Ritter" userId="376aef7fd889ef77" providerId="LiveId" clId="{497CBA14-686F-4705-8E6F-E034E30A243E}" dt="2025-06-28T21:00:41.527" v="580"/>
        <pc:sldMkLst>
          <pc:docMk/>
          <pc:sldMk cId="1994963838" sldId="258"/>
        </pc:sldMkLst>
      </pc:sldChg>
      <pc:sldChg chg="add">
        <pc:chgData name="Tim Ritter" userId="376aef7fd889ef77" providerId="LiveId" clId="{497CBA14-686F-4705-8E6F-E034E30A243E}" dt="2025-06-28T21:00:44.252" v="581"/>
        <pc:sldMkLst>
          <pc:docMk/>
          <pc:sldMk cId="2811483084" sldId="258"/>
        </pc:sldMkLst>
      </pc:sldChg>
      <pc:sldChg chg="add">
        <pc:chgData name="Tim Ritter" userId="376aef7fd889ef77" providerId="LiveId" clId="{497CBA14-686F-4705-8E6F-E034E30A243E}" dt="2025-06-28T21:01:08.596" v="585"/>
        <pc:sldMkLst>
          <pc:docMk/>
          <pc:sldMk cId="1371537971" sldId="259"/>
        </pc:sldMkLst>
      </pc:sldChg>
      <pc:sldChg chg="add del">
        <pc:chgData name="Tim Ritter" userId="376aef7fd889ef77" providerId="LiveId" clId="{497CBA14-686F-4705-8E6F-E034E30A243E}" dt="2025-06-28T21:01:05.597" v="584"/>
        <pc:sldMkLst>
          <pc:docMk/>
          <pc:sldMk cId="1693863344" sldId="259"/>
        </pc:sldMkLst>
      </pc:sldChg>
      <pc:sldChg chg="del">
        <pc:chgData name="Tim Ritter" userId="376aef7fd889ef77" providerId="LiveId" clId="{497CBA14-686F-4705-8E6F-E034E30A243E}" dt="2025-06-28T21:00:55.204" v="582" actId="2696"/>
        <pc:sldMkLst>
          <pc:docMk/>
          <pc:sldMk cId="3234611678" sldId="259"/>
        </pc:sldMkLst>
      </pc:sldChg>
      <pc:sldChg chg="del">
        <pc:chgData name="Tim Ritter" userId="376aef7fd889ef77" providerId="LiveId" clId="{497CBA14-686F-4705-8E6F-E034E30A243E}" dt="2025-06-28T18:36:11.023" v="208" actId="2696"/>
        <pc:sldMkLst>
          <pc:docMk/>
          <pc:sldMk cId="2599405101" sldId="260"/>
        </pc:sldMkLst>
      </pc:sldChg>
      <pc:sldChg chg="add">
        <pc:chgData name="Tim Ritter" userId="376aef7fd889ef77" providerId="LiveId" clId="{497CBA14-686F-4705-8E6F-E034E30A243E}" dt="2025-06-28T19:06:32.615" v="328"/>
        <pc:sldMkLst>
          <pc:docMk/>
          <pc:sldMk cId="591968580" sldId="261"/>
        </pc:sldMkLst>
      </pc:sldChg>
      <pc:sldChg chg="del">
        <pc:chgData name="Tim Ritter" userId="376aef7fd889ef77" providerId="LiveId" clId="{497CBA14-686F-4705-8E6F-E034E30A243E}" dt="2025-06-28T19:06:16.499" v="325" actId="2696"/>
        <pc:sldMkLst>
          <pc:docMk/>
          <pc:sldMk cId="2535932074" sldId="261"/>
        </pc:sldMkLst>
      </pc:sldChg>
      <pc:sldChg chg="add del">
        <pc:chgData name="Tim Ritter" userId="376aef7fd889ef77" providerId="LiveId" clId="{497CBA14-686F-4705-8E6F-E034E30A243E}" dt="2025-06-28T19:06:29.709" v="327"/>
        <pc:sldMkLst>
          <pc:docMk/>
          <pc:sldMk cId="3511114177" sldId="261"/>
        </pc:sldMkLst>
      </pc:sldChg>
      <pc:sldChg chg="del">
        <pc:chgData name="Tim Ritter" userId="376aef7fd889ef77" providerId="LiveId" clId="{497CBA14-686F-4705-8E6F-E034E30A243E}" dt="2025-06-28T18:36:16.983" v="209" actId="2696"/>
        <pc:sldMkLst>
          <pc:docMk/>
          <pc:sldMk cId="1259918218" sldId="262"/>
        </pc:sldMkLst>
      </pc:sldChg>
      <pc:sldChg chg="add del">
        <pc:chgData name="Tim Ritter" userId="376aef7fd889ef77" providerId="LiveId" clId="{497CBA14-686F-4705-8E6F-E034E30A243E}" dt="2025-06-28T19:06:45.975" v="329" actId="2696"/>
        <pc:sldMkLst>
          <pc:docMk/>
          <pc:sldMk cId="997133667" sldId="263"/>
        </pc:sldMkLst>
      </pc:sldChg>
      <pc:sldChg chg="del">
        <pc:chgData name="Tim Ritter" userId="376aef7fd889ef77" providerId="LiveId" clId="{497CBA14-686F-4705-8E6F-E034E30A243E}" dt="2025-06-28T19:02:18.099" v="313" actId="2696"/>
        <pc:sldMkLst>
          <pc:docMk/>
          <pc:sldMk cId="1369518099" sldId="263"/>
        </pc:sldMkLst>
      </pc:sldChg>
      <pc:sldChg chg="add">
        <pc:chgData name="Tim Ritter" userId="376aef7fd889ef77" providerId="LiveId" clId="{497CBA14-686F-4705-8E6F-E034E30A243E}" dt="2025-06-28T19:07:11.943" v="332"/>
        <pc:sldMkLst>
          <pc:docMk/>
          <pc:sldMk cId="1810473749" sldId="263"/>
        </pc:sldMkLst>
      </pc:sldChg>
      <pc:sldChg chg="add del">
        <pc:chgData name="Tim Ritter" userId="376aef7fd889ef77" providerId="LiveId" clId="{497CBA14-686F-4705-8E6F-E034E30A243E}" dt="2025-06-28T19:07:07.727" v="331"/>
        <pc:sldMkLst>
          <pc:docMk/>
          <pc:sldMk cId="2126943281" sldId="263"/>
        </pc:sldMkLst>
      </pc:sldChg>
      <pc:sldChg chg="del">
        <pc:chgData name="Tim Ritter" userId="376aef7fd889ef77" providerId="LiveId" clId="{497CBA14-686F-4705-8E6F-E034E30A243E}" dt="2025-06-28T18:36:43.979" v="210" actId="2696"/>
        <pc:sldMkLst>
          <pc:docMk/>
          <pc:sldMk cId="2171735342" sldId="264"/>
        </pc:sldMkLst>
      </pc:sldChg>
      <pc:sldChg chg="del">
        <pc:chgData name="Tim Ritter" userId="376aef7fd889ef77" providerId="LiveId" clId="{497CBA14-686F-4705-8E6F-E034E30A243E}" dt="2025-06-28T18:36:49.884" v="211" actId="2696"/>
        <pc:sldMkLst>
          <pc:docMk/>
          <pc:sldMk cId="670339151" sldId="265"/>
        </pc:sldMkLst>
      </pc:sldChg>
      <pc:sldChg chg="del">
        <pc:chgData name="Tim Ritter" userId="376aef7fd889ef77" providerId="LiveId" clId="{497CBA14-686F-4705-8E6F-E034E30A243E}" dt="2025-06-28T19:49:34.507" v="418" actId="47"/>
        <pc:sldMkLst>
          <pc:docMk/>
          <pc:sldMk cId="3150948108" sldId="266"/>
        </pc:sldMkLst>
      </pc:sldChg>
      <pc:sldChg chg="del">
        <pc:chgData name="Tim Ritter" userId="376aef7fd889ef77" providerId="LiveId" clId="{497CBA14-686F-4705-8E6F-E034E30A243E}" dt="2025-06-28T19:49:36.620" v="419" actId="47"/>
        <pc:sldMkLst>
          <pc:docMk/>
          <pc:sldMk cId="2568160139" sldId="267"/>
        </pc:sldMkLst>
      </pc:sldChg>
      <pc:sldChg chg="del">
        <pc:chgData name="Tim Ritter" userId="376aef7fd889ef77" providerId="LiveId" clId="{497CBA14-686F-4705-8E6F-E034E30A243E}" dt="2025-06-28T19:49:39.252" v="420" actId="47"/>
        <pc:sldMkLst>
          <pc:docMk/>
          <pc:sldMk cId="1425513534" sldId="268"/>
        </pc:sldMkLst>
      </pc:sldChg>
      <pc:sldChg chg="del">
        <pc:chgData name="Tim Ritter" userId="376aef7fd889ef77" providerId="LiveId" clId="{497CBA14-686F-4705-8E6F-E034E30A243E}" dt="2025-06-28T19:49:42.496" v="421" actId="47"/>
        <pc:sldMkLst>
          <pc:docMk/>
          <pc:sldMk cId="844397426" sldId="269"/>
        </pc:sldMkLst>
      </pc:sldChg>
      <pc:sldChg chg="modSp del mod">
        <pc:chgData name="Tim Ritter" userId="376aef7fd889ef77" providerId="LiveId" clId="{497CBA14-686F-4705-8E6F-E034E30A243E}" dt="2025-06-28T19:54:14.159" v="458" actId="47"/>
        <pc:sldMkLst>
          <pc:docMk/>
          <pc:sldMk cId="2829327305" sldId="270"/>
        </pc:sldMkLst>
      </pc:sldChg>
      <pc:sldChg chg="addSp delSp modSp add mod">
        <pc:chgData name="Tim Ritter" userId="376aef7fd889ef77" providerId="LiveId" clId="{497CBA14-686F-4705-8E6F-E034E30A243E}" dt="2025-06-29T17:46:04.710" v="630" actId="1076"/>
        <pc:sldMkLst>
          <pc:docMk/>
          <pc:sldMk cId="1206307888" sldId="271"/>
        </pc:sldMkLst>
        <pc:spChg chg="add mod">
          <ac:chgData name="Tim Ritter" userId="376aef7fd889ef77" providerId="LiveId" clId="{497CBA14-686F-4705-8E6F-E034E30A243E}" dt="2025-06-29T17:45:21.933" v="626" actId="122"/>
          <ac:spMkLst>
            <pc:docMk/>
            <pc:sldMk cId="1206307888" sldId="271"/>
            <ac:spMk id="4" creationId="{DA7F9FDE-A6A5-95F3-B1D0-1B3D316053DA}"/>
          </ac:spMkLst>
        </pc:spChg>
        <pc:picChg chg="mod">
          <ac:chgData name="Tim Ritter" userId="376aef7fd889ef77" providerId="LiveId" clId="{497CBA14-686F-4705-8E6F-E034E30A243E}" dt="2025-06-29T17:46:04.710" v="630" actId="1076"/>
          <ac:picMkLst>
            <pc:docMk/>
            <pc:sldMk cId="1206307888" sldId="271"/>
            <ac:picMk id="3" creationId="{D564C73F-650E-28CD-FF1E-0332171A462F}"/>
          </ac:picMkLst>
        </pc:picChg>
      </pc:sldChg>
      <pc:sldChg chg="add del">
        <pc:chgData name="Tim Ritter" userId="376aef7fd889ef77" providerId="LiveId" clId="{497CBA14-686F-4705-8E6F-E034E30A243E}" dt="2025-06-28T18:37:17.491" v="214"/>
        <pc:sldMkLst>
          <pc:docMk/>
          <pc:sldMk cId="2158923524" sldId="271"/>
        </pc:sldMkLst>
      </pc:sldChg>
      <pc:sldChg chg="del">
        <pc:chgData name="Tim Ritter" userId="376aef7fd889ef77" providerId="LiveId" clId="{497CBA14-686F-4705-8E6F-E034E30A243E}" dt="2025-06-28T18:37:05.499" v="212" actId="2696"/>
        <pc:sldMkLst>
          <pc:docMk/>
          <pc:sldMk cId="4268931689" sldId="271"/>
        </pc:sldMkLst>
      </pc:sldChg>
      <pc:sldChg chg="del">
        <pc:chgData name="Tim Ritter" userId="376aef7fd889ef77" providerId="LiveId" clId="{497CBA14-686F-4705-8E6F-E034E30A243E}" dt="2025-06-28T18:08:14.358" v="59" actId="47"/>
        <pc:sldMkLst>
          <pc:docMk/>
          <pc:sldMk cId="4121232675" sldId="272"/>
        </pc:sldMkLst>
      </pc:sldChg>
      <pc:sldChg chg="modSp del mod">
        <pc:chgData name="Tim Ritter" userId="376aef7fd889ef77" providerId="LiveId" clId="{497CBA14-686F-4705-8E6F-E034E30A243E}" dt="2025-06-28T18:08:20.016" v="60" actId="47"/>
        <pc:sldMkLst>
          <pc:docMk/>
          <pc:sldMk cId="2730628658" sldId="273"/>
        </pc:sldMkLst>
      </pc:sldChg>
      <pc:sldChg chg="modSp mod">
        <pc:chgData name="Tim Ritter" userId="376aef7fd889ef77" providerId="LiveId" clId="{497CBA14-686F-4705-8E6F-E034E30A243E}" dt="2025-06-30T17:17:16.001" v="1048" actId="20577"/>
        <pc:sldMkLst>
          <pc:docMk/>
          <pc:sldMk cId="2409207880" sldId="275"/>
        </pc:sldMkLst>
        <pc:spChg chg="mod">
          <ac:chgData name="Tim Ritter" userId="376aef7fd889ef77" providerId="LiveId" clId="{497CBA14-686F-4705-8E6F-E034E30A243E}" dt="2025-06-30T17:17:16.001" v="1048" actId="20577"/>
          <ac:spMkLst>
            <pc:docMk/>
            <pc:sldMk cId="2409207880" sldId="275"/>
            <ac:spMk id="3" creationId="{95AF73EB-C82B-27FA-6565-5E096C9499F6}"/>
          </ac:spMkLst>
        </pc:spChg>
      </pc:sldChg>
      <pc:sldChg chg="addSp delSp modSp new del mod">
        <pc:chgData name="Tim Ritter" userId="376aef7fd889ef77" providerId="LiveId" clId="{497CBA14-686F-4705-8E6F-E034E30A243E}" dt="2025-06-28T19:54:10.791" v="457" actId="47"/>
        <pc:sldMkLst>
          <pc:docMk/>
          <pc:sldMk cId="1732846294" sldId="277"/>
        </pc:sldMkLst>
      </pc:sldChg>
      <pc:sldChg chg="addSp modSp new del mod setBg">
        <pc:chgData name="Tim Ritter" userId="376aef7fd889ef77" providerId="LiveId" clId="{497CBA14-686F-4705-8E6F-E034E30A243E}" dt="2025-07-04T16:56:03.225" v="1069" actId="2696"/>
        <pc:sldMkLst>
          <pc:docMk/>
          <pc:sldMk cId="3966324021" sldId="278"/>
        </pc:sldMkLst>
      </pc:sldChg>
      <pc:sldChg chg="addSp modSp new mod">
        <pc:chgData name="Tim Ritter" userId="376aef7fd889ef77" providerId="LiveId" clId="{497CBA14-686F-4705-8E6F-E034E30A243E}" dt="2025-06-28T18:17:03.545" v="71" actId="962"/>
        <pc:sldMkLst>
          <pc:docMk/>
          <pc:sldMk cId="596407346" sldId="279"/>
        </pc:sldMkLst>
        <pc:picChg chg="add mod">
          <ac:chgData name="Tim Ritter" userId="376aef7fd889ef77" providerId="LiveId" clId="{497CBA14-686F-4705-8E6F-E034E30A243E}" dt="2025-06-28T18:17:03.545" v="71" actId="962"/>
          <ac:picMkLst>
            <pc:docMk/>
            <pc:sldMk cId="596407346" sldId="279"/>
            <ac:picMk id="3" creationId="{FABD96C6-685E-751D-E186-CCF145531BF8}"/>
          </ac:picMkLst>
        </pc:picChg>
      </pc:sldChg>
      <pc:sldChg chg="addSp modSp new del mod">
        <pc:chgData name="Tim Ritter" userId="376aef7fd889ef77" providerId="LiveId" clId="{497CBA14-686F-4705-8E6F-E034E30A243E}" dt="2025-06-28T19:09:21.751" v="338" actId="2696"/>
        <pc:sldMkLst>
          <pc:docMk/>
          <pc:sldMk cId="3215421786" sldId="280"/>
        </pc:sldMkLst>
      </pc:sldChg>
      <pc:sldChg chg="add del">
        <pc:chgData name="Tim Ritter" userId="376aef7fd889ef77" providerId="LiveId" clId="{497CBA14-686F-4705-8E6F-E034E30A243E}" dt="2025-06-28T18:16:36.034" v="68"/>
        <pc:sldMkLst>
          <pc:docMk/>
          <pc:sldMk cId="3461355584" sldId="280"/>
        </pc:sldMkLst>
      </pc:sldChg>
      <pc:sldChg chg="addSp modSp new mod">
        <pc:chgData name="Tim Ritter" userId="376aef7fd889ef77" providerId="LiveId" clId="{497CBA14-686F-4705-8E6F-E034E30A243E}" dt="2025-06-28T19:05:40.164" v="324" actId="962"/>
        <pc:sldMkLst>
          <pc:docMk/>
          <pc:sldMk cId="435711049" sldId="281"/>
        </pc:sldMkLst>
        <pc:picChg chg="add mod">
          <ac:chgData name="Tim Ritter" userId="376aef7fd889ef77" providerId="LiveId" clId="{497CBA14-686F-4705-8E6F-E034E30A243E}" dt="2025-06-28T19:05:40.164" v="324" actId="962"/>
          <ac:picMkLst>
            <pc:docMk/>
            <pc:sldMk cId="435711049" sldId="281"/>
            <ac:picMk id="3" creationId="{823D448B-D850-ADC4-5864-A3708AC022F5}"/>
          </ac:picMkLst>
        </pc:picChg>
      </pc:sldChg>
      <pc:sldChg chg="addSp modSp new del mod">
        <pc:chgData name="Tim Ritter" userId="376aef7fd889ef77" providerId="LiveId" clId="{497CBA14-686F-4705-8E6F-E034E30A243E}" dt="2025-06-28T19:45:59.899" v="401" actId="2696"/>
        <pc:sldMkLst>
          <pc:docMk/>
          <pc:sldMk cId="2105238253" sldId="282"/>
        </pc:sldMkLst>
      </pc:sldChg>
      <pc:sldChg chg="add del">
        <pc:chgData name="Tim Ritter" userId="376aef7fd889ef77" providerId="LiveId" clId="{497CBA14-686F-4705-8E6F-E034E30A243E}" dt="2025-06-29T17:42:04.767" v="593" actId="2696"/>
        <pc:sldMkLst>
          <pc:docMk/>
          <pc:sldMk cId="1249793291" sldId="283"/>
        </pc:sldMkLst>
      </pc:sldChg>
      <pc:sldChg chg="addSp modSp new del mod">
        <pc:chgData name="Tim Ritter" userId="376aef7fd889ef77" providerId="LiveId" clId="{497CBA14-686F-4705-8E6F-E034E30A243E}" dt="2025-06-28T19:46:15.625" v="402" actId="2696"/>
        <pc:sldMkLst>
          <pc:docMk/>
          <pc:sldMk cId="2293440568" sldId="283"/>
        </pc:sldMkLst>
      </pc:sldChg>
      <pc:sldChg chg="add del">
        <pc:chgData name="Tim Ritter" userId="376aef7fd889ef77" providerId="LiveId" clId="{497CBA14-686F-4705-8E6F-E034E30A243E}" dt="2025-06-28T19:46:26.135" v="404"/>
        <pc:sldMkLst>
          <pc:docMk/>
          <pc:sldMk cId="4080435728" sldId="283"/>
        </pc:sldMkLst>
      </pc:sldChg>
      <pc:sldChg chg="addSp modSp new mod">
        <pc:chgData name="Tim Ritter" userId="376aef7fd889ef77" providerId="LiveId" clId="{497CBA14-686F-4705-8E6F-E034E30A243E}" dt="2025-06-28T19:46:48.522" v="408" actId="962"/>
        <pc:sldMkLst>
          <pc:docMk/>
          <pc:sldMk cId="3111711442" sldId="284"/>
        </pc:sldMkLst>
        <pc:picChg chg="add mod">
          <ac:chgData name="Tim Ritter" userId="376aef7fd889ef77" providerId="LiveId" clId="{497CBA14-686F-4705-8E6F-E034E30A243E}" dt="2025-06-28T19:46:48.522" v="408" actId="962"/>
          <ac:picMkLst>
            <pc:docMk/>
            <pc:sldMk cId="3111711442" sldId="284"/>
            <ac:picMk id="3" creationId="{48FB9240-4C4F-217A-192D-F8E8917924D3}"/>
          </ac:picMkLst>
        </pc:picChg>
      </pc:sldChg>
      <pc:sldChg chg="new del">
        <pc:chgData name="Tim Ritter" userId="376aef7fd889ef77" providerId="LiveId" clId="{497CBA14-686F-4705-8E6F-E034E30A243E}" dt="2025-06-28T19:48:43.749" v="415" actId="47"/>
        <pc:sldMkLst>
          <pc:docMk/>
          <pc:sldMk cId="1792713892" sldId="285"/>
        </pc:sldMkLst>
      </pc:sldChg>
      <pc:sldChg chg="new del">
        <pc:chgData name="Tim Ritter" userId="376aef7fd889ef77" providerId="LiveId" clId="{497CBA14-686F-4705-8E6F-E034E30A243E}" dt="2025-06-28T19:48:45.114" v="416" actId="47"/>
        <pc:sldMkLst>
          <pc:docMk/>
          <pc:sldMk cId="1372325445" sldId="286"/>
        </pc:sldMkLst>
      </pc:sldChg>
      <pc:sldChg chg="new del">
        <pc:chgData name="Tim Ritter" userId="376aef7fd889ef77" providerId="LiveId" clId="{497CBA14-686F-4705-8E6F-E034E30A243E}" dt="2025-06-28T19:48:46.778" v="417" actId="47"/>
        <pc:sldMkLst>
          <pc:docMk/>
          <pc:sldMk cId="3775593506" sldId="287"/>
        </pc:sldMkLst>
      </pc:sldChg>
      <pc:sldChg chg="addSp modSp new del mod">
        <pc:chgData name="Tim Ritter" userId="376aef7fd889ef77" providerId="LiveId" clId="{497CBA14-686F-4705-8E6F-E034E30A243E}" dt="2025-06-28T19:11:10.918" v="343" actId="2696"/>
        <pc:sldMkLst>
          <pc:docMk/>
          <pc:sldMk cId="2427786491" sldId="288"/>
        </pc:sldMkLst>
      </pc:sldChg>
      <pc:sldChg chg="addSp modSp new mod">
        <pc:chgData name="Tim Ritter" userId="376aef7fd889ef77" providerId="LiveId" clId="{497CBA14-686F-4705-8E6F-E034E30A243E}" dt="2025-06-28T19:11:01.817" v="342" actId="962"/>
        <pc:sldMkLst>
          <pc:docMk/>
          <pc:sldMk cId="3699454324" sldId="289"/>
        </pc:sldMkLst>
        <pc:picChg chg="add mod">
          <ac:chgData name="Tim Ritter" userId="376aef7fd889ef77" providerId="LiveId" clId="{497CBA14-686F-4705-8E6F-E034E30A243E}" dt="2025-06-28T19:11:01.817" v="342" actId="962"/>
          <ac:picMkLst>
            <pc:docMk/>
            <pc:sldMk cId="3699454324" sldId="289"/>
            <ac:picMk id="3" creationId="{D05DB79A-8AE4-253E-7403-97998F95D447}"/>
          </ac:picMkLst>
        </pc:picChg>
      </pc:sldChg>
      <pc:sldChg chg="addSp modSp new mod">
        <pc:chgData name="Tim Ritter" userId="376aef7fd889ef77" providerId="LiveId" clId="{497CBA14-686F-4705-8E6F-E034E30A243E}" dt="2025-06-28T19:12:28.536" v="347" actId="962"/>
        <pc:sldMkLst>
          <pc:docMk/>
          <pc:sldMk cId="1157515335" sldId="290"/>
        </pc:sldMkLst>
        <pc:picChg chg="add mod">
          <ac:chgData name="Tim Ritter" userId="376aef7fd889ef77" providerId="LiveId" clId="{497CBA14-686F-4705-8E6F-E034E30A243E}" dt="2025-06-28T19:12:28.536" v="347" actId="962"/>
          <ac:picMkLst>
            <pc:docMk/>
            <pc:sldMk cId="1157515335" sldId="290"/>
            <ac:picMk id="3" creationId="{FA669B1C-5592-150F-CE59-1A90D80A9918}"/>
          </ac:picMkLst>
        </pc:picChg>
      </pc:sldChg>
      <pc:sldChg chg="addSp modSp new mod">
        <pc:chgData name="Tim Ritter" userId="376aef7fd889ef77" providerId="LiveId" clId="{497CBA14-686F-4705-8E6F-E034E30A243E}" dt="2025-06-28T19:13:12.292" v="351" actId="962"/>
        <pc:sldMkLst>
          <pc:docMk/>
          <pc:sldMk cId="593186942" sldId="291"/>
        </pc:sldMkLst>
        <pc:picChg chg="add mod">
          <ac:chgData name="Tim Ritter" userId="376aef7fd889ef77" providerId="LiveId" clId="{497CBA14-686F-4705-8E6F-E034E30A243E}" dt="2025-06-28T19:13:12.292" v="351" actId="962"/>
          <ac:picMkLst>
            <pc:docMk/>
            <pc:sldMk cId="593186942" sldId="291"/>
            <ac:picMk id="3" creationId="{1A7676BA-E130-B9BB-ED91-F1AF53BA10CF}"/>
          </ac:picMkLst>
        </pc:picChg>
      </pc:sldChg>
      <pc:sldChg chg="addSp modSp new mod">
        <pc:chgData name="Tim Ritter" userId="376aef7fd889ef77" providerId="LiveId" clId="{497CBA14-686F-4705-8E6F-E034E30A243E}" dt="2025-06-28T19:14:37.155" v="355" actId="962"/>
        <pc:sldMkLst>
          <pc:docMk/>
          <pc:sldMk cId="3341847120" sldId="292"/>
        </pc:sldMkLst>
        <pc:picChg chg="add mod">
          <ac:chgData name="Tim Ritter" userId="376aef7fd889ef77" providerId="LiveId" clId="{497CBA14-686F-4705-8E6F-E034E30A243E}" dt="2025-06-28T19:14:37.155" v="355" actId="962"/>
          <ac:picMkLst>
            <pc:docMk/>
            <pc:sldMk cId="3341847120" sldId="292"/>
            <ac:picMk id="3" creationId="{BF6495E7-CAFE-10D4-1B27-1F486CFEE5E1}"/>
          </ac:picMkLst>
        </pc:picChg>
      </pc:sldChg>
      <pc:sldChg chg="addSp modSp new mod">
        <pc:chgData name="Tim Ritter" userId="376aef7fd889ef77" providerId="LiveId" clId="{497CBA14-686F-4705-8E6F-E034E30A243E}" dt="2025-06-28T19:15:50.221" v="364" actId="962"/>
        <pc:sldMkLst>
          <pc:docMk/>
          <pc:sldMk cId="2395322234" sldId="293"/>
        </pc:sldMkLst>
        <pc:picChg chg="add mod">
          <ac:chgData name="Tim Ritter" userId="376aef7fd889ef77" providerId="LiveId" clId="{497CBA14-686F-4705-8E6F-E034E30A243E}" dt="2025-06-28T19:15:50.221" v="364" actId="962"/>
          <ac:picMkLst>
            <pc:docMk/>
            <pc:sldMk cId="2395322234" sldId="293"/>
            <ac:picMk id="5" creationId="{A11BF79C-B265-48E7-6D71-40C463EF4EF2}"/>
          </ac:picMkLst>
        </pc:picChg>
      </pc:sldChg>
      <pc:sldChg chg="addSp modSp new mod">
        <pc:chgData name="Tim Ritter" userId="376aef7fd889ef77" providerId="LiveId" clId="{497CBA14-686F-4705-8E6F-E034E30A243E}" dt="2025-06-28T19:17:09.040" v="368" actId="962"/>
        <pc:sldMkLst>
          <pc:docMk/>
          <pc:sldMk cId="3416225402" sldId="294"/>
        </pc:sldMkLst>
        <pc:picChg chg="add mod">
          <ac:chgData name="Tim Ritter" userId="376aef7fd889ef77" providerId="LiveId" clId="{497CBA14-686F-4705-8E6F-E034E30A243E}" dt="2025-06-28T19:17:09.040" v="368" actId="962"/>
          <ac:picMkLst>
            <pc:docMk/>
            <pc:sldMk cId="3416225402" sldId="294"/>
            <ac:picMk id="3" creationId="{EF3D4369-7E93-0F73-C2B4-E25AEFA7CE92}"/>
          </ac:picMkLst>
        </pc:picChg>
      </pc:sldChg>
      <pc:sldChg chg="addSp modSp new mod">
        <pc:chgData name="Tim Ritter" userId="376aef7fd889ef77" providerId="LiveId" clId="{497CBA14-686F-4705-8E6F-E034E30A243E}" dt="2025-06-28T19:40:21.748" v="377" actId="14100"/>
        <pc:sldMkLst>
          <pc:docMk/>
          <pc:sldMk cId="1228208601" sldId="295"/>
        </pc:sldMkLst>
        <pc:picChg chg="add mod">
          <ac:chgData name="Tim Ritter" userId="376aef7fd889ef77" providerId="LiveId" clId="{497CBA14-686F-4705-8E6F-E034E30A243E}" dt="2025-06-28T19:40:21.748" v="377" actId="14100"/>
          <ac:picMkLst>
            <pc:docMk/>
            <pc:sldMk cId="1228208601" sldId="295"/>
            <ac:picMk id="3" creationId="{43188F0F-7C81-2DBD-99D2-54D0D8E78AF2}"/>
          </ac:picMkLst>
        </pc:picChg>
      </pc:sldChg>
      <pc:sldChg chg="new del">
        <pc:chgData name="Tim Ritter" userId="376aef7fd889ef77" providerId="LiveId" clId="{497CBA14-686F-4705-8E6F-E034E30A243E}" dt="2025-06-28T19:41:04.626" v="379" actId="680"/>
        <pc:sldMkLst>
          <pc:docMk/>
          <pc:sldMk cId="1932984897" sldId="296"/>
        </pc:sldMkLst>
      </pc:sldChg>
      <pc:sldChg chg="addSp modSp new mod">
        <pc:chgData name="Tim Ritter" userId="376aef7fd889ef77" providerId="LiveId" clId="{497CBA14-686F-4705-8E6F-E034E30A243E}" dt="2025-06-28T19:41:14.656" v="383" actId="962"/>
        <pc:sldMkLst>
          <pc:docMk/>
          <pc:sldMk cId="1986102887" sldId="296"/>
        </pc:sldMkLst>
        <pc:picChg chg="add mod">
          <ac:chgData name="Tim Ritter" userId="376aef7fd889ef77" providerId="LiveId" clId="{497CBA14-686F-4705-8E6F-E034E30A243E}" dt="2025-06-28T19:41:14.656" v="383" actId="962"/>
          <ac:picMkLst>
            <pc:docMk/>
            <pc:sldMk cId="1986102887" sldId="296"/>
            <ac:picMk id="3" creationId="{80A24343-EF4C-1CD1-FF76-87D918922441}"/>
          </ac:picMkLst>
        </pc:picChg>
      </pc:sldChg>
      <pc:sldChg chg="addSp modSp new mod">
        <pc:chgData name="Tim Ritter" userId="376aef7fd889ef77" providerId="LiveId" clId="{497CBA14-686F-4705-8E6F-E034E30A243E}" dt="2025-06-28T19:42:13.383" v="389" actId="14100"/>
        <pc:sldMkLst>
          <pc:docMk/>
          <pc:sldMk cId="490143374" sldId="297"/>
        </pc:sldMkLst>
        <pc:picChg chg="add mod">
          <ac:chgData name="Tim Ritter" userId="376aef7fd889ef77" providerId="LiveId" clId="{497CBA14-686F-4705-8E6F-E034E30A243E}" dt="2025-06-28T19:42:13.383" v="389" actId="14100"/>
          <ac:picMkLst>
            <pc:docMk/>
            <pc:sldMk cId="490143374" sldId="297"/>
            <ac:picMk id="3" creationId="{E2AD4AB7-1216-C477-FEAE-55248F7254CE}"/>
          </ac:picMkLst>
        </pc:picChg>
      </pc:sldChg>
      <pc:sldChg chg="addSp modSp new mod">
        <pc:chgData name="Tim Ritter" userId="376aef7fd889ef77" providerId="LiveId" clId="{497CBA14-686F-4705-8E6F-E034E30A243E}" dt="2025-06-28T19:47:56.564" v="414" actId="962"/>
        <pc:sldMkLst>
          <pc:docMk/>
          <pc:sldMk cId="326625860" sldId="298"/>
        </pc:sldMkLst>
        <pc:picChg chg="add mod">
          <ac:chgData name="Tim Ritter" userId="376aef7fd889ef77" providerId="LiveId" clId="{497CBA14-686F-4705-8E6F-E034E30A243E}" dt="2025-06-28T19:47:56.564" v="414" actId="962"/>
          <ac:picMkLst>
            <pc:docMk/>
            <pc:sldMk cId="326625860" sldId="298"/>
            <ac:picMk id="3" creationId="{F68CAF57-342F-C0B5-C19E-5A4C15C230E8}"/>
          </ac:picMkLst>
        </pc:picChg>
      </pc:sldChg>
      <pc:sldChg chg="new del">
        <pc:chgData name="Tim Ritter" userId="376aef7fd889ef77" providerId="LiveId" clId="{497CBA14-686F-4705-8E6F-E034E30A243E}" dt="2025-06-28T19:47:19.967" v="410" actId="680"/>
        <pc:sldMkLst>
          <pc:docMk/>
          <pc:sldMk cId="4181783391" sldId="298"/>
        </pc:sldMkLst>
      </pc:sldChg>
      <pc:sldChg chg="addSp new del mod">
        <pc:chgData name="Tim Ritter" userId="376aef7fd889ef77" providerId="LiveId" clId="{497CBA14-686F-4705-8E6F-E034E30A243E}" dt="2025-06-28T19:51:39.203" v="428" actId="2696"/>
        <pc:sldMkLst>
          <pc:docMk/>
          <pc:sldMk cId="994982101" sldId="299"/>
        </pc:sldMkLst>
      </pc:sldChg>
      <pc:sldChg chg="modSp add mod">
        <pc:chgData name="Tim Ritter" userId="376aef7fd889ef77" providerId="LiveId" clId="{497CBA14-686F-4705-8E6F-E034E30A243E}" dt="2025-06-29T17:47:07.234" v="632" actId="14100"/>
        <pc:sldMkLst>
          <pc:docMk/>
          <pc:sldMk cId="2743140836" sldId="299"/>
        </pc:sldMkLst>
        <pc:spChg chg="mod">
          <ac:chgData name="Tim Ritter" userId="376aef7fd889ef77" providerId="LiveId" clId="{497CBA14-686F-4705-8E6F-E034E30A243E}" dt="2025-06-29T17:47:07.234" v="632" actId="14100"/>
          <ac:spMkLst>
            <pc:docMk/>
            <pc:sldMk cId="2743140836" sldId="299"/>
            <ac:spMk id="3" creationId="{B9796E6B-F183-75E0-A7AC-93C18D03454F}"/>
          </ac:spMkLst>
        </pc:spChg>
      </pc:sldChg>
      <pc:sldChg chg="new del">
        <pc:chgData name="Tim Ritter" userId="376aef7fd889ef77" providerId="LiveId" clId="{497CBA14-686F-4705-8E6F-E034E30A243E}" dt="2025-06-28T19:53:35.952" v="456" actId="2696"/>
        <pc:sldMkLst>
          <pc:docMk/>
          <pc:sldMk cId="1039146078" sldId="300"/>
        </pc:sldMkLst>
      </pc:sldChg>
      <pc:sldChg chg="add">
        <pc:chgData name="Tim Ritter" userId="376aef7fd889ef77" providerId="LiveId" clId="{497CBA14-686F-4705-8E6F-E034E30A243E}" dt="2025-06-28T19:51:24.034" v="427"/>
        <pc:sldMkLst>
          <pc:docMk/>
          <pc:sldMk cId="774908982" sldId="301"/>
        </pc:sldMkLst>
      </pc:sldChg>
      <pc:sldChg chg="add del">
        <pc:chgData name="Tim Ritter" userId="376aef7fd889ef77" providerId="LiveId" clId="{497CBA14-686F-4705-8E6F-E034E30A243E}" dt="2025-06-28T19:51:18.777" v="426"/>
        <pc:sldMkLst>
          <pc:docMk/>
          <pc:sldMk cId="3397117367" sldId="301"/>
        </pc:sldMkLst>
      </pc:sldChg>
      <pc:sldChg chg="addSp modSp new del mod">
        <pc:chgData name="Tim Ritter" userId="376aef7fd889ef77" providerId="LiveId" clId="{497CBA14-686F-4705-8E6F-E034E30A243E}" dt="2025-06-29T17:54:43.719" v="682" actId="47"/>
        <pc:sldMkLst>
          <pc:docMk/>
          <pc:sldMk cId="112969118" sldId="302"/>
        </pc:sldMkLst>
      </pc:sldChg>
      <pc:sldChg chg="new del">
        <pc:chgData name="Tim Ritter" userId="376aef7fd889ef77" providerId="LiveId" clId="{497CBA14-686F-4705-8E6F-E034E30A243E}" dt="2025-06-28T19:54:49.572" v="460" actId="680"/>
        <pc:sldMkLst>
          <pc:docMk/>
          <pc:sldMk cId="2286485244" sldId="302"/>
        </pc:sldMkLst>
      </pc:sldChg>
      <pc:sldChg chg="new del">
        <pc:chgData name="Tim Ritter" userId="376aef7fd889ef77" providerId="LiveId" clId="{497CBA14-686F-4705-8E6F-E034E30A243E}" dt="2025-06-28T20:11:33.305" v="503" actId="47"/>
        <pc:sldMkLst>
          <pc:docMk/>
          <pc:sldMk cId="2631341481" sldId="303"/>
        </pc:sldMkLst>
      </pc:sldChg>
      <pc:sldChg chg="addSp modSp new mod">
        <pc:chgData name="Tim Ritter" userId="376aef7fd889ef77" providerId="LiveId" clId="{497CBA14-686F-4705-8E6F-E034E30A243E}" dt="2025-06-30T17:09:04.198" v="893" actId="20577"/>
        <pc:sldMkLst>
          <pc:docMk/>
          <pc:sldMk cId="3499059391" sldId="304"/>
        </pc:sldMkLst>
        <pc:spChg chg="add mod">
          <ac:chgData name="Tim Ritter" userId="376aef7fd889ef77" providerId="LiveId" clId="{497CBA14-686F-4705-8E6F-E034E30A243E}" dt="2025-06-30T17:09:04.198" v="893" actId="20577"/>
          <ac:spMkLst>
            <pc:docMk/>
            <pc:sldMk cId="3499059391" sldId="304"/>
            <ac:spMk id="3" creationId="{F9295398-036E-B7F2-25C0-9C8130498C40}"/>
          </ac:spMkLst>
        </pc:spChg>
      </pc:sldChg>
      <pc:sldChg chg="addSp modSp new mod">
        <pc:chgData name="Tim Ritter" userId="376aef7fd889ef77" providerId="LiveId" clId="{497CBA14-686F-4705-8E6F-E034E30A243E}" dt="2025-06-28T20:10:28.249" v="502" actId="14100"/>
        <pc:sldMkLst>
          <pc:docMk/>
          <pc:sldMk cId="3729013304" sldId="305"/>
        </pc:sldMkLst>
        <pc:picChg chg="add mod">
          <ac:chgData name="Tim Ritter" userId="376aef7fd889ef77" providerId="LiveId" clId="{497CBA14-686F-4705-8E6F-E034E30A243E}" dt="2025-06-28T20:10:28.249" v="502" actId="14100"/>
          <ac:picMkLst>
            <pc:docMk/>
            <pc:sldMk cId="3729013304" sldId="305"/>
            <ac:picMk id="2" creationId="{4CB4E42A-61D4-403E-64BA-4FF575D652BB}"/>
          </ac:picMkLst>
        </pc:picChg>
      </pc:sldChg>
      <pc:sldChg chg="addSp modSp new mod">
        <pc:chgData name="Tim Ritter" userId="376aef7fd889ef77" providerId="LiveId" clId="{497CBA14-686F-4705-8E6F-E034E30A243E}" dt="2025-06-30T17:18:32.089" v="1063" actId="5793"/>
        <pc:sldMkLst>
          <pc:docMk/>
          <pc:sldMk cId="213288620" sldId="306"/>
        </pc:sldMkLst>
        <pc:spChg chg="add mod">
          <ac:chgData name="Tim Ritter" userId="376aef7fd889ef77" providerId="LiveId" clId="{497CBA14-686F-4705-8E6F-E034E30A243E}" dt="2025-06-30T17:18:32.089" v="1063" actId="5793"/>
          <ac:spMkLst>
            <pc:docMk/>
            <pc:sldMk cId="213288620" sldId="306"/>
            <ac:spMk id="3" creationId="{5EDE1C9C-9E56-9E89-9A4C-9F8A0127873D}"/>
          </ac:spMkLst>
        </pc:spChg>
      </pc:sldChg>
      <pc:sldChg chg="addSp modSp new del mod">
        <pc:chgData name="Tim Ritter" userId="376aef7fd889ef77" providerId="LiveId" clId="{497CBA14-686F-4705-8E6F-E034E30A243E}" dt="2025-06-29T18:14:55.550" v="697" actId="47"/>
        <pc:sldMkLst>
          <pc:docMk/>
          <pc:sldMk cId="3013099268" sldId="307"/>
        </pc:sldMkLst>
      </pc:sldChg>
      <pc:sldChg chg="addSp modSp new mod">
        <pc:chgData name="Tim Ritter" userId="376aef7fd889ef77" providerId="LiveId" clId="{497CBA14-686F-4705-8E6F-E034E30A243E}" dt="2025-06-28T20:57:11.773" v="572" actId="14100"/>
        <pc:sldMkLst>
          <pc:docMk/>
          <pc:sldMk cId="4227985508" sldId="308"/>
        </pc:sldMkLst>
        <pc:graphicFrameChg chg="add mod">
          <ac:chgData name="Tim Ritter" userId="376aef7fd889ef77" providerId="LiveId" clId="{497CBA14-686F-4705-8E6F-E034E30A243E}" dt="2025-06-28T20:57:11.773" v="572" actId="14100"/>
          <ac:graphicFrameMkLst>
            <pc:docMk/>
            <pc:sldMk cId="4227985508" sldId="308"/>
            <ac:graphicFrameMk id="2" creationId="{99420FC3-8748-10E1-8044-16952A558FB2}"/>
          </ac:graphicFrameMkLst>
        </pc:graphicFrameChg>
      </pc:sldChg>
      <pc:sldChg chg="new del">
        <pc:chgData name="Tim Ritter" userId="376aef7fd889ef77" providerId="LiveId" clId="{497CBA14-686F-4705-8E6F-E034E30A243E}" dt="2025-06-28T21:01:25.142" v="586" actId="47"/>
        <pc:sldMkLst>
          <pc:docMk/>
          <pc:sldMk cId="459790200" sldId="309"/>
        </pc:sldMkLst>
      </pc:sldChg>
      <pc:sldChg chg="addSp modSp new mod">
        <pc:chgData name="Tim Ritter" userId="376aef7fd889ef77" providerId="LiveId" clId="{497CBA14-686F-4705-8E6F-E034E30A243E}" dt="2025-06-29T17:41:26.505" v="592" actId="962"/>
        <pc:sldMkLst>
          <pc:docMk/>
          <pc:sldMk cId="3141379696" sldId="309"/>
        </pc:sldMkLst>
        <pc:picChg chg="add mod">
          <ac:chgData name="Tim Ritter" userId="376aef7fd889ef77" providerId="LiveId" clId="{497CBA14-686F-4705-8E6F-E034E30A243E}" dt="2025-06-29T17:41:26.505" v="592" actId="962"/>
          <ac:picMkLst>
            <pc:docMk/>
            <pc:sldMk cId="3141379696" sldId="309"/>
            <ac:picMk id="3" creationId="{8ED6C44A-1E5B-5825-A592-CD2518C17CD0}"/>
          </ac:picMkLst>
        </pc:picChg>
      </pc:sldChg>
      <pc:sldChg chg="new del">
        <pc:chgData name="Tim Ritter" userId="376aef7fd889ef77" providerId="LiveId" clId="{497CBA14-686F-4705-8E6F-E034E30A243E}" dt="2025-06-28T21:01:27.233" v="587" actId="47"/>
        <pc:sldMkLst>
          <pc:docMk/>
          <pc:sldMk cId="1097995543" sldId="310"/>
        </pc:sldMkLst>
      </pc:sldChg>
      <pc:sldChg chg="addSp modSp new mod">
        <pc:chgData name="Tim Ritter" userId="376aef7fd889ef77" providerId="LiveId" clId="{497CBA14-686F-4705-8E6F-E034E30A243E}" dt="2025-06-29T17:42:41.899" v="597" actId="962"/>
        <pc:sldMkLst>
          <pc:docMk/>
          <pc:sldMk cId="3706872774" sldId="310"/>
        </pc:sldMkLst>
        <pc:picChg chg="add mod">
          <ac:chgData name="Tim Ritter" userId="376aef7fd889ef77" providerId="LiveId" clId="{497CBA14-686F-4705-8E6F-E034E30A243E}" dt="2025-06-29T17:42:41.899" v="597" actId="962"/>
          <ac:picMkLst>
            <pc:docMk/>
            <pc:sldMk cId="3706872774" sldId="310"/>
            <ac:picMk id="3" creationId="{6D34B587-B144-30C7-7C61-09F775C9CE5A}"/>
          </ac:picMkLst>
        </pc:picChg>
      </pc:sldChg>
      <pc:sldChg chg="addSp modSp new mod">
        <pc:chgData name="Tim Ritter" userId="376aef7fd889ef77" providerId="LiveId" clId="{497CBA14-686F-4705-8E6F-E034E30A243E}" dt="2025-06-29T17:55:28.888" v="691" actId="14100"/>
        <pc:sldMkLst>
          <pc:docMk/>
          <pc:sldMk cId="1267701269" sldId="311"/>
        </pc:sldMkLst>
        <pc:graphicFrameChg chg="add mod">
          <ac:chgData name="Tim Ritter" userId="376aef7fd889ef77" providerId="LiveId" clId="{497CBA14-686F-4705-8E6F-E034E30A243E}" dt="2025-06-29T17:55:28.888" v="691" actId="14100"/>
          <ac:graphicFrameMkLst>
            <pc:docMk/>
            <pc:sldMk cId="1267701269" sldId="311"/>
            <ac:graphicFrameMk id="2" creationId="{253E1A97-E795-A1A6-9EC0-DDB808C6CA7B}"/>
          </ac:graphicFrameMkLst>
        </pc:graphicFrameChg>
      </pc:sldChg>
      <pc:sldChg chg="new del">
        <pc:chgData name="Tim Ritter" userId="376aef7fd889ef77" providerId="LiveId" clId="{497CBA14-686F-4705-8E6F-E034E30A243E}" dt="2025-06-28T21:01:29.620" v="588" actId="47"/>
        <pc:sldMkLst>
          <pc:docMk/>
          <pc:sldMk cId="2701574616" sldId="311"/>
        </pc:sldMkLst>
      </pc:sldChg>
      <pc:sldChg chg="addSp modSp new">
        <pc:chgData name="Tim Ritter" userId="376aef7fd889ef77" providerId="LiveId" clId="{497CBA14-686F-4705-8E6F-E034E30A243E}" dt="2025-06-29T18:15:31.302" v="702"/>
        <pc:sldMkLst>
          <pc:docMk/>
          <pc:sldMk cId="1097159178" sldId="312"/>
        </pc:sldMkLst>
        <pc:graphicFrameChg chg="add mod">
          <ac:chgData name="Tim Ritter" userId="376aef7fd889ef77" providerId="LiveId" clId="{497CBA14-686F-4705-8E6F-E034E30A243E}" dt="2025-06-29T18:15:31.302" v="702"/>
          <ac:graphicFrameMkLst>
            <pc:docMk/>
            <pc:sldMk cId="1097159178" sldId="312"/>
            <ac:graphicFrameMk id="2" creationId="{80E19F15-E6D6-F548-0E0A-CBA2A403B7EE}"/>
          </ac:graphicFrameMkLst>
        </pc:graphicFrameChg>
      </pc:sldChg>
      <pc:sldChg chg="addSp delSp modSp new mod">
        <pc:chgData name="Tim Ritter" userId="376aef7fd889ef77" providerId="LiveId" clId="{497CBA14-686F-4705-8E6F-E034E30A243E}" dt="2025-06-29T18:23:40.168" v="724" actId="11529"/>
        <pc:sldMkLst>
          <pc:docMk/>
          <pc:sldMk cId="3974392950" sldId="313"/>
        </pc:sldMkLst>
        <pc:spChg chg="add mod">
          <ac:chgData name="Tim Ritter" userId="376aef7fd889ef77" providerId="LiveId" clId="{497CBA14-686F-4705-8E6F-E034E30A243E}" dt="2025-06-29T18:20:51.067" v="716" actId="14100"/>
          <ac:spMkLst>
            <pc:docMk/>
            <pc:sldMk cId="3974392950" sldId="313"/>
            <ac:spMk id="4" creationId="{427ABDEC-CDE1-AB35-4ED0-BC54569C3E4C}"/>
          </ac:spMkLst>
        </pc:spChg>
        <pc:spChg chg="add mod">
          <ac:chgData name="Tim Ritter" userId="376aef7fd889ef77" providerId="LiveId" clId="{497CBA14-686F-4705-8E6F-E034E30A243E}" dt="2025-06-29T18:22:02.449" v="722" actId="14100"/>
          <ac:spMkLst>
            <pc:docMk/>
            <pc:sldMk cId="3974392950" sldId="313"/>
            <ac:spMk id="6" creationId="{B7F0D3FE-592E-0850-1921-B5F2936AB085}"/>
          </ac:spMkLst>
        </pc:spChg>
        <pc:picChg chg="add mod">
          <ac:chgData name="Tim Ritter" userId="376aef7fd889ef77" providerId="LiveId" clId="{497CBA14-686F-4705-8E6F-E034E30A243E}" dt="2025-06-29T18:18:03.460" v="703"/>
          <ac:picMkLst>
            <pc:docMk/>
            <pc:sldMk cId="3974392950" sldId="313"/>
            <ac:picMk id="2" creationId="{30F814D9-E288-292C-D81D-37861AD1BBB6}"/>
          </ac:picMkLst>
        </pc:picChg>
      </pc:sldChg>
      <pc:sldChg chg="addSp modSp new">
        <pc:chgData name="Tim Ritter" userId="376aef7fd889ef77" providerId="LiveId" clId="{497CBA14-686F-4705-8E6F-E034E30A243E}" dt="2025-06-29T18:49:49.659" v="727" actId="14100"/>
        <pc:sldMkLst>
          <pc:docMk/>
          <pc:sldMk cId="2849815939" sldId="314"/>
        </pc:sldMkLst>
        <pc:graphicFrameChg chg="add mod">
          <ac:chgData name="Tim Ritter" userId="376aef7fd889ef77" providerId="LiveId" clId="{497CBA14-686F-4705-8E6F-E034E30A243E}" dt="2025-06-29T18:49:49.659" v="727" actId="14100"/>
          <ac:graphicFrameMkLst>
            <pc:docMk/>
            <pc:sldMk cId="2849815939" sldId="314"/>
            <ac:graphicFrameMk id="2" creationId="{10C72579-BE37-D3F6-3DDE-C4E593813748}"/>
          </ac:graphicFrameMkLst>
        </pc:graphicFrameChg>
      </pc:sldChg>
      <pc:sldChg chg="addSp modSp new mod">
        <pc:chgData name="Tim Ritter" userId="376aef7fd889ef77" providerId="LiveId" clId="{497CBA14-686F-4705-8E6F-E034E30A243E}" dt="2025-07-04T16:47:16.979" v="1068" actId="14100"/>
        <pc:sldMkLst>
          <pc:docMk/>
          <pc:sldMk cId="1231934544" sldId="315"/>
        </pc:sldMkLst>
        <pc:spChg chg="add mod">
          <ac:chgData name="Tim Ritter" userId="376aef7fd889ef77" providerId="LiveId" clId="{497CBA14-686F-4705-8E6F-E034E30A243E}" dt="2025-07-04T16:45:47.338" v="1066" actId="20577"/>
          <ac:spMkLst>
            <pc:docMk/>
            <pc:sldMk cId="1231934544" sldId="315"/>
            <ac:spMk id="4" creationId="{8D7147E0-4ED5-0238-BECD-656FFA6C0609}"/>
          </ac:spMkLst>
        </pc:spChg>
        <pc:spChg chg="add mod">
          <ac:chgData name="Tim Ritter" userId="376aef7fd889ef77" providerId="LiveId" clId="{497CBA14-686F-4705-8E6F-E034E30A243E}" dt="2025-06-29T18:57:30.056" v="756" actId="113"/>
          <ac:spMkLst>
            <pc:docMk/>
            <pc:sldMk cId="1231934544" sldId="315"/>
            <ac:spMk id="6" creationId="{FCA64A08-5472-769E-ECAE-36EFC320F93F}"/>
          </ac:spMkLst>
        </pc:spChg>
        <pc:spChg chg="add mod">
          <ac:chgData name="Tim Ritter" userId="376aef7fd889ef77" providerId="LiveId" clId="{497CBA14-686F-4705-8E6F-E034E30A243E}" dt="2025-07-04T16:47:16.979" v="1068" actId="14100"/>
          <ac:spMkLst>
            <pc:docMk/>
            <pc:sldMk cId="1231934544" sldId="315"/>
            <ac:spMk id="8" creationId="{4C1B71EE-CECF-97A0-C0A1-80143F57D390}"/>
          </ac:spMkLst>
        </pc:spChg>
        <pc:picChg chg="add mod">
          <ac:chgData name="Tim Ritter" userId="376aef7fd889ef77" providerId="LiveId" clId="{497CBA14-686F-4705-8E6F-E034E30A243E}" dt="2025-06-29T19:01:02.261" v="834" actId="14100"/>
          <ac:picMkLst>
            <pc:docMk/>
            <pc:sldMk cId="1231934544" sldId="315"/>
            <ac:picMk id="2" creationId="{B6EA7FE1-F9C2-561E-FE0F-336E03CE7A07}"/>
          </ac:picMkLst>
        </pc:picChg>
      </pc:sldChg>
      <pc:sldChg chg="addSp modSp new mod">
        <pc:chgData name="Tim Ritter" userId="376aef7fd889ef77" providerId="LiveId" clId="{497CBA14-686F-4705-8E6F-E034E30A243E}" dt="2025-07-04T16:57:06.456" v="1073" actId="962"/>
        <pc:sldMkLst>
          <pc:docMk/>
          <pc:sldMk cId="649377857" sldId="316"/>
        </pc:sldMkLst>
        <pc:picChg chg="add mod">
          <ac:chgData name="Tim Ritter" userId="376aef7fd889ef77" providerId="LiveId" clId="{497CBA14-686F-4705-8E6F-E034E30A243E}" dt="2025-07-04T16:57:06.456" v="1073" actId="962"/>
          <ac:picMkLst>
            <pc:docMk/>
            <pc:sldMk cId="649377857" sldId="316"/>
            <ac:picMk id="3" creationId="{CF5A8989-3ED8-46F2-B07C-5B89D5A571E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4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17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2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6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6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301CE-ACC2-4BFE-98F8-EECB32A1F2C8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9CEE4D-7EA2-4F3B-A23C-18E400C78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8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Word_Macro-Enabled_Document.docm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-6rLQU26XY&amp;t=96s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D5C904A-AD0D-8F61-8337-FB0EC49542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584646"/>
              </p:ext>
            </p:extLst>
          </p:nvPr>
        </p:nvGraphicFramePr>
        <p:xfrm>
          <a:off x="336330" y="792259"/>
          <a:ext cx="8471341" cy="5273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6096296" imgH="3429229" progId="PowerPoint.Slide.12">
                  <p:embed/>
                </p:oleObj>
              </mc:Choice>
              <mc:Fallback>
                <p:oleObj name="Slide" r:id="rId2" imgW="6096296" imgH="3429229" progId="PowerPoint.Slide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D5C904A-AD0D-8F61-8337-FB0EC49542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30" y="792259"/>
                        <a:ext cx="8471341" cy="5273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445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house with white chairs and a porch&#10;&#10;AI-generated content may be incorrect.">
            <a:extLst>
              <a:ext uri="{FF2B5EF4-FFF2-40B4-BE49-F238E27FC236}">
                <a16:creationId xmlns:a16="http://schemas.microsoft.com/office/drawing/2014/main" id="{1A7676BA-E130-B9BB-ED91-F1AF53BA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91" y="0"/>
            <a:ext cx="6403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8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d in a room&#10;&#10;AI-generated content may be incorrect.">
            <a:extLst>
              <a:ext uri="{FF2B5EF4-FFF2-40B4-BE49-F238E27FC236}">
                <a16:creationId xmlns:a16="http://schemas.microsoft.com/office/drawing/2014/main" id="{BF6495E7-CAFE-10D4-1B27-1F486CFEE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37" y="0"/>
            <a:ext cx="525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4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throom with a mirror and sink&#10;&#10;AI-generated content may be incorrect.">
            <a:extLst>
              <a:ext uri="{FF2B5EF4-FFF2-40B4-BE49-F238E27FC236}">
                <a16:creationId xmlns:a16="http://schemas.microsoft.com/office/drawing/2014/main" id="{80A24343-EF4C-1CD1-FF76-87D918922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56" y="0"/>
            <a:ext cx="5489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0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itchen with a television and a table&#10;&#10;AI-generated content may be incorrect.">
            <a:extLst>
              <a:ext uri="{FF2B5EF4-FFF2-40B4-BE49-F238E27FC236}">
                <a16:creationId xmlns:a16="http://schemas.microsoft.com/office/drawing/2014/main" id="{A11BF79C-B265-48E7-6D71-40C463EF4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78" y="0"/>
            <a:ext cx="5156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tructure with a bench in the middle of a garden&#10;&#10;AI-generated content may be incorrect.">
            <a:extLst>
              <a:ext uri="{FF2B5EF4-FFF2-40B4-BE49-F238E27FC236}">
                <a16:creationId xmlns:a16="http://schemas.microsoft.com/office/drawing/2014/main" id="{EF3D4369-7E93-0F73-C2B4-E25AEFA7C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red shed in a garden&#10;&#10;AI-generated content may be incorrect.">
            <a:extLst>
              <a:ext uri="{FF2B5EF4-FFF2-40B4-BE49-F238E27FC236}">
                <a16:creationId xmlns:a16="http://schemas.microsoft.com/office/drawing/2014/main" id="{43188F0F-7C81-2DBD-99D2-54D0D8E7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"/>
            <a:ext cx="7867650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08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cemetery&#10;&#10;AI-generated content may be incorrect.">
            <a:extLst>
              <a:ext uri="{FF2B5EF4-FFF2-40B4-BE49-F238E27FC236}">
                <a16:creationId xmlns:a16="http://schemas.microsoft.com/office/drawing/2014/main" id="{E2AD4AB7-1216-C477-FEAE-55248F725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0"/>
            <a:ext cx="4686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yellow door&#10;&#10;AI-generated content may be incorrect.">
            <a:extLst>
              <a:ext uri="{FF2B5EF4-FFF2-40B4-BE49-F238E27FC236}">
                <a16:creationId xmlns:a16="http://schemas.microsoft.com/office/drawing/2014/main" id="{823D448B-D850-ADC4-5864-A3708AC0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9"/>
            <a:ext cx="9144000" cy="455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11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porch&#10;&#10;AI-generated content may be incorrect.">
            <a:extLst>
              <a:ext uri="{FF2B5EF4-FFF2-40B4-BE49-F238E27FC236}">
                <a16:creationId xmlns:a16="http://schemas.microsoft.com/office/drawing/2014/main" id="{8ED6C44A-1E5B-5825-A592-CD2518C17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48000-E04A-FCE8-FB65-EE250590F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tone wall and a stone pillar&#10;&#10;AI-generated content may be incorrect.">
            <a:extLst>
              <a:ext uri="{FF2B5EF4-FFF2-40B4-BE49-F238E27FC236}">
                <a16:creationId xmlns:a16="http://schemas.microsoft.com/office/drawing/2014/main" id="{8EFA6EF8-DD8E-2EFC-20A6-EAFB4B98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6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tents in a parking lot&#10;&#10;AI-generated content may be incorrect.">
            <a:extLst>
              <a:ext uri="{FF2B5EF4-FFF2-40B4-BE49-F238E27FC236}">
                <a16:creationId xmlns:a16="http://schemas.microsoft.com/office/drawing/2014/main" id="{FABD96C6-685E-751D-E186-CCF145531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7"/>
            <a:ext cx="9144000" cy="68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7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6922-664A-E39F-3CA1-1AD731FC0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houses in a row&#10;&#10;AI-generated content may be incorrect.">
            <a:extLst>
              <a:ext uri="{FF2B5EF4-FFF2-40B4-BE49-F238E27FC236}">
                <a16:creationId xmlns:a16="http://schemas.microsoft.com/office/drawing/2014/main" id="{DB0D3FBE-2942-07BD-6A59-7DA8A061C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73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&#10;&#10;AI-generated content may be incorrect.">
            <a:extLst>
              <a:ext uri="{FF2B5EF4-FFF2-40B4-BE49-F238E27FC236}">
                <a16:creationId xmlns:a16="http://schemas.microsoft.com/office/drawing/2014/main" id="{48FB9240-4C4F-217A-192D-F8E89179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53" y="0"/>
            <a:ext cx="5404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1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housing complex&#10;&#10;AI-generated content may be incorrect.">
            <a:extLst>
              <a:ext uri="{FF2B5EF4-FFF2-40B4-BE49-F238E27FC236}">
                <a16:creationId xmlns:a16="http://schemas.microsoft.com/office/drawing/2014/main" id="{6D34B587-B144-30C7-7C61-09F775C9C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8" y="0"/>
            <a:ext cx="843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1DAE9-9544-EBB6-ABD4-FF5BF244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D7AF1B-CE35-DEBC-CC9C-4A71EBF5C8AE}"/>
              </a:ext>
            </a:extLst>
          </p:cNvPr>
          <p:cNvSpPr txBox="1"/>
          <p:nvPr/>
        </p:nvSpPr>
        <p:spPr>
          <a:xfrm>
            <a:off x="400050" y="1568236"/>
            <a:ext cx="8572500" cy="183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dirty="0">
                <a:effectLst/>
                <a:latin typeface="Congenial SemiBold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>
                <a:effectLst/>
                <a:latin typeface="Congenial" panose="02000503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mission of Eden Village of Richmond is to build relationships and life-changing, affordable, individual housing communities for the homeless in partnership with other organizations, donors and volunteers in the Richmond VA area.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BD66C-8095-14D8-C076-883066CDF6A2}"/>
              </a:ext>
            </a:extLst>
          </p:cNvPr>
          <p:cNvSpPr txBox="1"/>
          <p:nvPr/>
        </p:nvSpPr>
        <p:spPr>
          <a:xfrm>
            <a:off x="819150" y="4419600"/>
            <a:ext cx="695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ngenial" panose="02000503040000020004" pitchFamily="2" charset="0"/>
              </a:rPr>
              <a:t>“Housing is Healthcare”</a:t>
            </a:r>
          </a:p>
        </p:txBody>
      </p:sp>
    </p:spTree>
    <p:extLst>
      <p:ext uri="{BB962C8B-B14F-4D97-AF65-F5344CB8AC3E}">
        <p14:creationId xmlns:p14="http://schemas.microsoft.com/office/powerpoint/2010/main" val="774908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796E6B-F183-75E0-A7AC-93C18D03454F}"/>
              </a:ext>
            </a:extLst>
          </p:cNvPr>
          <p:cNvSpPr txBox="1"/>
          <p:nvPr/>
        </p:nvSpPr>
        <p:spPr>
          <a:xfrm>
            <a:off x="228600" y="2170837"/>
            <a:ext cx="859155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/>
              <a:t>Ending homelessness is possible when we all come </a:t>
            </a:r>
          </a:p>
          <a:p>
            <a:r>
              <a:rPr lang="en-US" sz="2600" b="1" i="1" dirty="0"/>
              <a:t>    together with compassion, strategy, and commitment.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/>
              <a:t>With the city’s support, we’re turning an empty lot into a place of dignity and healing.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43140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CE3F-6B05-9B9A-8E00-AC5AEC90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AI-generated content may be incorrect.">
            <a:extLst>
              <a:ext uri="{FF2B5EF4-FFF2-40B4-BE49-F238E27FC236}">
                <a16:creationId xmlns:a16="http://schemas.microsoft.com/office/drawing/2014/main" id="{D564C73F-650E-28CD-FF1E-0332171A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8575"/>
            <a:ext cx="7105650" cy="680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F9FDE-A6A5-95F3-B1D0-1B3D316053DA}"/>
              </a:ext>
            </a:extLst>
          </p:cNvPr>
          <p:cNvSpPr txBox="1"/>
          <p:nvPr/>
        </p:nvSpPr>
        <p:spPr>
          <a:xfrm rot="312964">
            <a:off x="2571750" y="1314451"/>
            <a:ext cx="432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Mid-Income Homes</a:t>
            </a:r>
          </a:p>
        </p:txBody>
      </p:sp>
    </p:spTree>
    <p:extLst>
      <p:ext uri="{BB962C8B-B14F-4D97-AF65-F5344CB8AC3E}">
        <p14:creationId xmlns:p14="http://schemas.microsoft.com/office/powerpoint/2010/main" val="1206307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295398-036E-B7F2-25C0-9C8130498C40}"/>
              </a:ext>
            </a:extLst>
          </p:cNvPr>
          <p:cNvSpPr txBox="1"/>
          <p:nvPr/>
        </p:nvSpPr>
        <p:spPr>
          <a:xfrm>
            <a:off x="723900" y="1428750"/>
            <a:ext cx="809625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Symbol" panose="05050102010706020507" pitchFamily="18" charset="2"/>
              <a:buChar char="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Causes of Homelessness 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/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 Affordable Housing, Affordable Housing, Affordable Housing</a:t>
            </a:r>
            <a:endParaRPr lang="en-US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Loss of job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Poverty</a:t>
            </a: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Chronic illness or disability</a:t>
            </a: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Mental Illness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Unstable family situations/Abuse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Spousal abuse</a:t>
            </a: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3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Addiction</a:t>
            </a:r>
            <a:endParaRPr lang="en-US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59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 be an image of text that says 'WHAT YOU SEE Addiction WHAT YOU DON'T SEE Childhood Trauma -Mental Health Challenges •Physical, Emotional &amp; Sexual Abuse .Poverty Loneliness Grief &amp; Loss Pain'">
            <a:extLst>
              <a:ext uri="{FF2B5EF4-FFF2-40B4-BE49-F238E27FC236}">
                <a16:creationId xmlns:a16="http://schemas.microsoft.com/office/drawing/2014/main" id="{4CB4E42A-61D4-403E-64BA-4FF575D65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542924"/>
            <a:ext cx="5772150" cy="60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01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53E1A97-E795-A1A6-9EC0-DDB808C6C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667580"/>
              </p:ext>
            </p:extLst>
          </p:nvPr>
        </p:nvGraphicFramePr>
        <p:xfrm>
          <a:off x="876300" y="571500"/>
          <a:ext cx="7296150" cy="550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045737" imgH="6657553" progId="Word.Document.12">
                  <p:embed/>
                </p:oleObj>
              </mc:Choice>
              <mc:Fallback>
                <p:oleObj name="Document" r:id="rId2" imgW="10045737" imgH="6657553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53E1A97-E795-A1A6-9EC0-DDB808C6CA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6300" y="571500"/>
                        <a:ext cx="7296150" cy="550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701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AF73EB-C82B-27FA-6565-5E096C9499F6}"/>
              </a:ext>
            </a:extLst>
          </p:cNvPr>
          <p:cNvSpPr txBox="1"/>
          <p:nvPr/>
        </p:nvSpPr>
        <p:spPr>
          <a:xfrm>
            <a:off x="310551" y="-9184"/>
            <a:ext cx="8557404" cy="6773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20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Cities across the US starting an Eden Village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indent="0" algn="l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kern="10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          (*** Established ** In development *Purchasing land)</a:t>
            </a:r>
            <a:endParaRPr lang="en-US" sz="1200" kern="100" dirty="0">
              <a:ln>
                <a:noFill/>
              </a:ln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*** Springfield, MO (Starting 3</a:t>
            </a:r>
            <a:r>
              <a:rPr lang="en-US" sz="12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rd  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Village) 48 homes to date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*** Wilmington, NC – 31 homes/Found property for 2</a:t>
            </a:r>
            <a:r>
              <a:rPr lang="en-US" sz="12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nd</a:t>
            </a: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Village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*** Tulsa, OK – 15 homes occupied, 21 homes being built, 27 by late fall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*** Kansas City, KS – Developing their village/23 homes 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**Phoenix, AZ – 1.58 acres/duplexes/21 homes (groundbreaking was August 2024)                                                                                                  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Harrisburg, PA- To build 32 homes/6.2 acres- Raising funds/Ready to start building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Richmond, VA- 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</a:rPr>
              <a:t>Purchasing </a:t>
            </a: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5.6 acres from the City of Richmond to build</a:t>
            </a: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approximately 32-36 homes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*Excelsior Springs, MO- Raising funds to purchase land, possible contract for land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*San Marcos, TX – Beginning stages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*Mountain Home, AR – Beginning stages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*Warrenton, VA- Beginning stages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Louisville, KY- Raising funds to purchase land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US" sz="1800" kern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* Baton Rouge, LA- Beginning stages</a:t>
            </a:r>
            <a:endParaRPr lang="en-US" sz="105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</a:pPr>
            <a:r>
              <a:rPr lang="en-US" sz="105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0920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ane lifting a truck&#10;&#10;AI-generated content may be incorrect.">
            <a:extLst>
              <a:ext uri="{FF2B5EF4-FFF2-40B4-BE49-F238E27FC236}">
                <a16:creationId xmlns:a16="http://schemas.microsoft.com/office/drawing/2014/main" id="{CF5A8989-3ED8-46F2-B07C-5B89D5A57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57" y="0"/>
            <a:ext cx="6526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77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DE1C9C-9E56-9E89-9A4C-9F8A0127873D}"/>
              </a:ext>
            </a:extLst>
          </p:cNvPr>
          <p:cNvSpPr txBox="1"/>
          <p:nvPr/>
        </p:nvSpPr>
        <p:spPr>
          <a:xfrm>
            <a:off x="438150" y="-1430149"/>
            <a:ext cx="85344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Q: Who pays for all of this?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Grants- Federal Home Loan, Affordable Housing Trust Fund, Bank Grants, Foundation Grants</a:t>
            </a: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Fundraising, House parties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Sponsorships- For houses and community center/named after donor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Building mid-income housing below market rate to make some income to pay for Eden Village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Q: Advantage of the Eden Village Model: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Notoriety due to being highlighted on the Kelly Clarkson Show and a Documentary they have made about Eden Village.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Given plans for houses and community center saving hundreds of thousands of dollars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Monthly meetings to discuss what’s working and what to adjust/share information on budgets, leases, etc.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Main village has purchased a 3-D printer for us to use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Font typeface="Aptos" panose="020B0004020202020204" pitchFamily="34" charset="0"/>
              <a:buChar char="-"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National recognition helps with support: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0">
              <a:buNone/>
            </a:pPr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*Accepted by cities since already proven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400" marR="0"/>
            <a:r>
              <a:rPr lang="en-US" sz="1800" b="1" kern="0" dirty="0">
                <a:solidFill>
                  <a:srgbClr val="222222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 Grants easier to obtain because of recognition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8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E19F15-E6D6-F548-0E0A-CBA2A403B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20007"/>
              </p:ext>
            </p:extLst>
          </p:nvPr>
        </p:nvGraphicFramePr>
        <p:xfrm>
          <a:off x="98425" y="98425"/>
          <a:ext cx="8551863" cy="592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552179" imgH="5927114" progId="Word.Document.12">
                  <p:embed/>
                </p:oleObj>
              </mc:Choice>
              <mc:Fallback>
                <p:oleObj name="Document" r:id="rId2" imgW="8552179" imgH="5927114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0E19F15-E6D6-F548-0E0A-CBA2A403B7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8551863" cy="592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15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zzle of a green flag with a yellow house and black text&#10;&#10;Description automatically generated">
            <a:extLst>
              <a:ext uri="{FF2B5EF4-FFF2-40B4-BE49-F238E27FC236}">
                <a16:creationId xmlns:a16="http://schemas.microsoft.com/office/drawing/2014/main" id="{30F814D9-E288-292C-D81D-37861AD1B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2324100"/>
            <a:ext cx="3067050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7ABDEC-CDE1-AB35-4ED0-BC54569C3E4C}"/>
              </a:ext>
            </a:extLst>
          </p:cNvPr>
          <p:cNvSpPr txBox="1"/>
          <p:nvPr/>
        </p:nvSpPr>
        <p:spPr>
          <a:xfrm>
            <a:off x="3219451" y="1828800"/>
            <a:ext cx="2886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Be a Piece of the Puzzle!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0D3FE-592E-0850-1921-B5F2936AB085}"/>
              </a:ext>
            </a:extLst>
          </p:cNvPr>
          <p:cNvSpPr txBox="1"/>
          <p:nvPr/>
        </p:nvSpPr>
        <p:spPr>
          <a:xfrm>
            <a:off x="2800350" y="4533899"/>
            <a:ext cx="3886200" cy="122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800" kern="100" dirty="0">
                <a:solidFill>
                  <a:srgbClr val="196B24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Make recurring monthly donations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800" kern="100" dirty="0">
                <a:solidFill>
                  <a:srgbClr val="196B24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Of $20, $25, $30, $50, $100 or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ln>
                  <a:noFill/>
                </a:ln>
                <a:solidFill>
                  <a:srgbClr val="196B24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Whatever you feel you can do!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92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0C72579-BE37-D3F6-3DDE-C4E593813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162884"/>
              </p:ext>
            </p:extLst>
          </p:nvPr>
        </p:nvGraphicFramePr>
        <p:xfrm>
          <a:off x="1314450" y="98425"/>
          <a:ext cx="6362699" cy="589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Template" r:id="rId2" imgW="5949456" imgH="5895848" progId="Word.DocumentMacroEnabled.12">
                  <p:embed/>
                </p:oleObj>
              </mc:Choice>
              <mc:Fallback>
                <p:oleObj name="Macro-Enabled Template" r:id="rId2" imgW="5949456" imgH="5895848" progId="Word.DocumentMacroEnabled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0C72579-BE37-D3F6-3DDE-C4E5938137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4450" y="98425"/>
                        <a:ext cx="6362699" cy="589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9815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ful lightbulbs">
            <a:extLst>
              <a:ext uri="{FF2B5EF4-FFF2-40B4-BE49-F238E27FC236}">
                <a16:creationId xmlns:a16="http://schemas.microsoft.com/office/drawing/2014/main" id="{B6EA7FE1-F9C2-561E-FE0F-336E03CE7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62049"/>
            <a:ext cx="6248399" cy="4665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147E0-4ED5-0238-BECD-656FFA6C0609}"/>
              </a:ext>
            </a:extLst>
          </p:cNvPr>
          <p:cNvSpPr txBox="1"/>
          <p:nvPr/>
        </p:nvSpPr>
        <p:spPr>
          <a:xfrm>
            <a:off x="2257425" y="1162050"/>
            <a:ext cx="4629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You’re Invited To a House Party!</a:t>
            </a:r>
            <a:endParaRPr lang="en-US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64A08-5472-769E-ECAE-36EFC320F93F}"/>
              </a:ext>
            </a:extLst>
          </p:cNvPr>
          <p:cNvSpPr txBox="1"/>
          <p:nvPr/>
        </p:nvSpPr>
        <p:spPr>
          <a:xfrm>
            <a:off x="2257425" y="1562160"/>
            <a:ext cx="46005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en-US" sz="1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Come Watch The Eden Village Documentary</a:t>
            </a:r>
          </a:p>
          <a:p>
            <a:pPr marL="0" marR="0" algn="ctr"/>
            <a:r>
              <a:rPr lang="en-US" sz="1600" b="1" kern="100" dirty="0">
                <a:effectLst/>
                <a:latin typeface="Cavolini" panose="03000502040302020204" pitchFamily="66" charset="0"/>
                <a:ea typeface="Aptos" panose="020B0004020202020204" pitchFamily="34" charset="0"/>
                <a:cs typeface="Cavolini" panose="03000502040302020204" pitchFamily="66" charset="0"/>
              </a:rPr>
              <a:t>#No One Sleeps Outside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B71EE-CECF-97A0-C0A1-80143F57D390}"/>
              </a:ext>
            </a:extLst>
          </p:cNvPr>
          <p:cNvSpPr txBox="1"/>
          <p:nvPr/>
        </p:nvSpPr>
        <p:spPr>
          <a:xfrm>
            <a:off x="1333501" y="3676650"/>
            <a:ext cx="6629400" cy="2190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Where: Host/Adress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When: Friday, July 25</a:t>
            </a:r>
            <a:r>
              <a:rPr lang="en-US" sz="1800" b="1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/Rain date Sat. 26</a:t>
            </a:r>
            <a:r>
              <a:rPr lang="en-US" sz="1800" b="1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Time: 7:30-9:00              Questions call: Phone #  RSVP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veggie tray and cheese and crackers will be served with drinks. If you prefer to bring your own drinks feel free to do.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		Can’t wait to see you!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34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9420FC3-8748-10E1-8044-16952A558F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68824"/>
              </p:ext>
            </p:extLst>
          </p:nvPr>
        </p:nvGraphicFramePr>
        <p:xfrm>
          <a:off x="457200" y="974725"/>
          <a:ext cx="8308975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077125" imgH="4143269" progId="Excel.Sheet.12">
                  <p:embed/>
                </p:oleObj>
              </mc:Choice>
              <mc:Fallback>
                <p:oleObj name="Worksheet" r:id="rId2" imgW="8077125" imgH="4143269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9420FC3-8748-10E1-8044-16952A558F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974725"/>
                        <a:ext cx="8308975" cy="451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985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575446-E4B9-2DEC-B209-B294E8662FDD}"/>
              </a:ext>
            </a:extLst>
          </p:cNvPr>
          <p:cNvSpPr txBox="1"/>
          <p:nvPr/>
        </p:nvSpPr>
        <p:spPr>
          <a:xfrm>
            <a:off x="1414731" y="2765091"/>
            <a:ext cx="6038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Retired Nurse On A Mission To Create Tiny Home Villages For Homeless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fence&#10;&#10;AI-generated content may be incorrect.">
            <a:extLst>
              <a:ext uri="{FF2B5EF4-FFF2-40B4-BE49-F238E27FC236}">
                <a16:creationId xmlns:a16="http://schemas.microsoft.com/office/drawing/2014/main" id="{F68CAF57-342F-C0B5-C19E-5A4C15C23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FBB4106-0F70-10E3-288E-3F866F0E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43" y="652677"/>
            <a:ext cx="7055892" cy="558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3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1DE84-5B69-222A-B572-028FB1B7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76C8861-FB17-146B-DE1D-9BED85F9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654212"/>
            <a:ext cx="7451679" cy="554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48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027D6-4490-80B4-9DF0-30877C6DB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EAE000D-AA7D-DAAF-2352-B7F74632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434508"/>
            <a:ext cx="7489316" cy="56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53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houses in a park&#10;&#10;AI-generated content may be incorrect.">
            <a:extLst>
              <a:ext uri="{FF2B5EF4-FFF2-40B4-BE49-F238E27FC236}">
                <a16:creationId xmlns:a16="http://schemas.microsoft.com/office/drawing/2014/main" id="{D05DB79A-8AE4-253E-7403-97998F95D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645"/>
            <a:ext cx="9144000" cy="37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5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lue house with a white door&#10;&#10;AI-generated content may be incorrect.">
            <a:extLst>
              <a:ext uri="{FF2B5EF4-FFF2-40B4-BE49-F238E27FC236}">
                <a16:creationId xmlns:a16="http://schemas.microsoft.com/office/drawing/2014/main" id="{FA669B1C-5592-150F-CE59-1A90D80A9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29" y="0"/>
            <a:ext cx="6497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15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</TotalTime>
  <Words>569</Words>
  <Application>Microsoft Office PowerPoint</Application>
  <PresentationFormat>On-screen Show (4:3)</PresentationFormat>
  <Paragraphs>67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Cavolini</vt:lpstr>
      <vt:lpstr>Congenial</vt:lpstr>
      <vt:lpstr>Congenial SemiBold</vt:lpstr>
      <vt:lpstr>Symbol</vt:lpstr>
      <vt:lpstr>Office Theme</vt:lpstr>
      <vt:lpstr>Slide</vt:lpstr>
      <vt:lpstr>Document</vt:lpstr>
      <vt:lpstr>Macro-Enabled Template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Ritter</dc:creator>
  <cp:lastModifiedBy>Tim Ritter</cp:lastModifiedBy>
  <cp:revision>2</cp:revision>
  <dcterms:created xsi:type="dcterms:W3CDTF">2025-06-16T16:52:38Z</dcterms:created>
  <dcterms:modified xsi:type="dcterms:W3CDTF">2025-07-04T16:57:14Z</dcterms:modified>
</cp:coreProperties>
</file>